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9" r:id="rId3"/>
    <p:sldId id="258" r:id="rId4"/>
    <p:sldId id="260" r:id="rId5"/>
    <p:sldId id="262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A029A-FC73-438D-93F0-DBAB151C65A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00EB-DC70-4A23-90C5-634CDD49D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200EB-DC70-4A23-90C5-634CDD49DA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4204-CAD0-4D81-8BA3-7CBD44A17772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A94C-00FA-4208-9AD2-C8CE72AB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www.gorodokk.ru/fotosmall.php?foto=city/Karpinsk_01.jpg&amp;w=original"/>
          <p:cNvPicPr/>
          <p:nvPr/>
        </p:nvPicPr>
        <p:blipFill>
          <a:blip r:embed="rId3"/>
          <a:srcRect b="44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25 «Малыш»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8501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 экскурсия</a:t>
            </a:r>
          </a:p>
          <a:p>
            <a:pPr algn="ctr"/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«Вот эта улица, вот этот дом»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Составитель: Акулова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Наталья Александровна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22012.imgbb.ru/user/41/410397/1/e63e5087a39d4333741195c2b8da5f26.jpg"/>
          <p:cNvPicPr/>
          <p:nvPr/>
        </p:nvPicPr>
        <p:blipFill>
          <a:blip r:embed="rId2"/>
          <a:srcRect b="20804"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город маленький, но прекрасный и мы его любим!</a:t>
            </a:r>
            <a:endParaRPr lang="ru-RU" sz="4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Ленина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Новая папка\Мы патриоты\фото улицы города\мой дом\Изображение 136.jpg"/>
          <p:cNvPicPr/>
          <p:nvPr/>
        </p:nvPicPr>
        <p:blipFill>
          <a:blip r:embed="rId4" cstate="print"/>
          <a:srcRect b="20465"/>
          <a:stretch>
            <a:fillRect/>
          </a:stretch>
        </p:blipFill>
        <p:spPr bwMode="auto">
          <a:xfrm>
            <a:off x="6143636" y="4357694"/>
            <a:ext cx="220339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Новая папка\Мы патриоты\карпинск\_MG_4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500438"/>
            <a:ext cx="2232444" cy="128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Новая папка\Мы патриоты\фото Карпинск\2015-06-23_07-05-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86256"/>
            <a:ext cx="2357454" cy="148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Новая папка\Детский сад № 25 «Малыш» - Карпинск_files\03_1280.jpg"/>
          <p:cNvPicPr/>
          <p:nvPr/>
        </p:nvPicPr>
        <p:blipFill>
          <a:blip r:embed="rId7"/>
          <a:srcRect r="8352" b="7989"/>
          <a:stretch>
            <a:fillRect/>
          </a:stretch>
        </p:blipFill>
        <p:spPr bwMode="auto">
          <a:xfrm>
            <a:off x="785786" y="857232"/>
            <a:ext cx="2203390" cy="153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фото в детском саду\все с фотоаппарата\IMG_43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857232"/>
            <a:ext cx="214314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57554" y="1000108"/>
            <a:ext cx="23574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25 «Малыш»</a:t>
            </a:r>
            <a:endParaRPr lang="ru-RU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50043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Пожарная часть ГО Карпинск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50043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Шахматный клуб «Горняк»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4786322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Этим ковшом была добыта 300милионная тонна угля на Богословском месторождении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292893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Стела «70 лет Богословскому угольному мecторождению»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D:\Новая папка\Мы патриоты\карпинск\_DSC0193.JPG"/>
          <p:cNvPicPr/>
          <p:nvPr/>
        </p:nvPicPr>
        <p:blipFill>
          <a:blip r:embed="rId9" cstate="print"/>
          <a:srcRect b="18538"/>
          <a:stretch>
            <a:fillRect/>
          </a:stretch>
        </p:blipFill>
        <p:spPr bwMode="auto">
          <a:xfrm>
            <a:off x="3500430" y="1643050"/>
            <a:ext cx="214314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Карла Маркса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Новая папка\Мы патриоты\карпинск\_DSC0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643314"/>
            <a:ext cx="1581653" cy="192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photos.wikimapia.org/p/00/02/77/97/51_big.jpg"/>
          <p:cNvPicPr/>
          <p:nvPr/>
        </p:nvPicPr>
        <p:blipFill>
          <a:blip r:embed="rId4"/>
          <a:srcRect b="4851"/>
          <a:stretch>
            <a:fillRect/>
          </a:stretch>
        </p:blipFill>
        <p:spPr bwMode="auto">
          <a:xfrm>
            <a:off x="785786" y="4000504"/>
            <a:ext cx="2286016" cy="1490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photos.wikimapia.org/p/00/02/31/40/23_big.jpg"/>
          <p:cNvPicPr/>
          <p:nvPr/>
        </p:nvPicPr>
        <p:blipFill>
          <a:blip r:embed="rId5" cstate="print"/>
          <a:srcRect b="5410"/>
          <a:stretch>
            <a:fillRect/>
          </a:stretch>
        </p:blipFill>
        <p:spPr bwMode="auto">
          <a:xfrm>
            <a:off x="6143636" y="2071678"/>
            <a:ext cx="214314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Новая папка\sad2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214554"/>
            <a:ext cx="228601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85786" y="142873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25 «Малыш» ясли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фото в детском саду\102MSDCF\DSC00337.JPG"/>
          <p:cNvPicPr/>
          <p:nvPr/>
        </p:nvPicPr>
        <p:blipFill>
          <a:blip r:embed="rId7" cstate="print"/>
          <a:srcRect t="17879" r="25963" b="12710"/>
          <a:stretch>
            <a:fillRect/>
          </a:stretch>
        </p:blipFill>
        <p:spPr bwMode="auto">
          <a:xfrm>
            <a:off x="3500430" y="2428868"/>
            <a:ext cx="2286016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15074" y="135729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«Вахрушевуголь»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414338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войнам-карпинцам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погибшим в годы ВОВ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57214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 поликлиника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6435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Вахрушеву В.В.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00010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Почтамтская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Новая папка\Мы патриоты\фото улицы города\ФОТО\IMG_7149.JPG"/>
          <p:cNvPicPr/>
          <p:nvPr/>
        </p:nvPicPr>
        <p:blipFill>
          <a:blip r:embed="rId3" cstate="print"/>
          <a:srcRect l="22199" b="37336"/>
          <a:stretch>
            <a:fillRect/>
          </a:stretch>
        </p:blipFill>
        <p:spPr bwMode="auto">
          <a:xfrm>
            <a:off x="857224" y="3786190"/>
            <a:ext cx="2714644" cy="151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Новая папка\Мы патриоты\фото улицы города\Улица\Луначарского 128а\IMG_9432.JPG"/>
          <p:cNvPicPr/>
          <p:nvPr/>
        </p:nvPicPr>
        <p:blipFill>
          <a:blip r:embed="rId4" cstate="print"/>
          <a:srcRect l="24373" r="13234" b="29525"/>
          <a:stretch>
            <a:fillRect/>
          </a:stretch>
        </p:blipFill>
        <p:spPr bwMode="auto">
          <a:xfrm>
            <a:off x="5715008" y="3786190"/>
            <a:ext cx="2643206" cy="149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Новая папка\Мы патриоты\фото Карпинск\283814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714488"/>
            <a:ext cx="307183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28926" y="364331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Школа № 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50070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Супермаркет «Монетка»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 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Зоомир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Почтовое отделение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85723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Серова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w2.google.com/mw-panoramio/photos/medium/7616919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390775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Новая папка\Мы патриоты\фото Карпинск\1_5_20121019_2034584540.jpg"/>
          <p:cNvPicPr/>
          <p:nvPr/>
        </p:nvPicPr>
        <p:blipFill>
          <a:blip r:embed="rId4" cstate="print"/>
          <a:srcRect r="3288"/>
          <a:stretch>
            <a:fillRect/>
          </a:stretch>
        </p:blipFill>
        <p:spPr bwMode="auto">
          <a:xfrm>
            <a:off x="6000760" y="3857629"/>
            <a:ext cx="2357454" cy="164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Новая папка\Мы патриоты\фото Карпинск\0_794a1_73f5713e_XXL.jpg"/>
          <p:cNvPicPr/>
          <p:nvPr/>
        </p:nvPicPr>
        <p:blipFill>
          <a:blip r:embed="rId5" cstate="print"/>
          <a:srcRect b="21512"/>
          <a:stretch>
            <a:fillRect/>
          </a:stretch>
        </p:blipFill>
        <p:spPr bwMode="auto">
          <a:xfrm>
            <a:off x="857224" y="1500174"/>
            <a:ext cx="242889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Новая папка\Мы патриоты\карпинск\_MG_31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714620"/>
            <a:ext cx="2120301" cy="164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Новая папка\проект по патриотике\распечатка к проекту\памятники\1_1_20121019_1950544493.jpg"/>
          <p:cNvPicPr/>
          <p:nvPr/>
        </p:nvPicPr>
        <p:blipFill>
          <a:blip r:embed="rId7" cstate="print"/>
          <a:srcRect r="18148"/>
          <a:stretch>
            <a:fillRect/>
          </a:stretch>
        </p:blipFill>
        <p:spPr bwMode="auto">
          <a:xfrm>
            <a:off x="785786" y="4071942"/>
            <a:ext cx="235745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5786" y="321468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Автовокзал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 Карпинск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314324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Городская поликлиника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Фонтан на площади Славы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557214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Отделение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Сбербанк России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Луначарского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Новая папка\Мы патриоты\фото улицы города\DSC008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3143272" cy="164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фото в детском саду\все с фотоаппарата\Camera\20140403_110003.jpg"/>
          <p:cNvPicPr/>
          <p:nvPr/>
        </p:nvPicPr>
        <p:blipFill>
          <a:blip r:embed="rId4" cstate="print"/>
          <a:srcRect t="5594" r="5820" b="5594"/>
          <a:stretch>
            <a:fillRect/>
          </a:stretch>
        </p:blipFill>
        <p:spPr bwMode="auto">
          <a:xfrm>
            <a:off x="928662" y="3857628"/>
            <a:ext cx="196394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фото в детском саду\все с фотоаппарата\Camera\20140403_105926.jpg"/>
          <p:cNvPicPr/>
          <p:nvPr/>
        </p:nvPicPr>
        <p:blipFill>
          <a:blip r:embed="rId5" cstate="print"/>
          <a:srcRect r="6064"/>
          <a:stretch>
            <a:fillRect/>
          </a:stretch>
        </p:blipFill>
        <p:spPr bwMode="auto">
          <a:xfrm>
            <a:off x="6500826" y="3857628"/>
            <a:ext cx="192882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фото в детском саду\все с фотоаппарата\Camera\20140403_1058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000504"/>
            <a:ext cx="214618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86000" y="321468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Городская библиотека семейного чтения им. П.П. Бажова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14356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Мира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Новая папка\Мы патриоты\карпинск\_MG_38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228601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Новая папка\Мы патриоты\фото Карпинск\1_5_20121030_1585611252 (1).jpg"/>
          <p:cNvPicPr/>
          <p:nvPr/>
        </p:nvPicPr>
        <p:blipFill>
          <a:blip r:embed="rId4" cstate="print"/>
          <a:srcRect r="4014" b="14317"/>
          <a:stretch>
            <a:fillRect/>
          </a:stretch>
        </p:blipFill>
        <p:spPr bwMode="auto">
          <a:xfrm>
            <a:off x="6215074" y="3143248"/>
            <a:ext cx="2306309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tatic.panoramio.com/photos/large/613360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928670"/>
            <a:ext cx="2214578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vkarpinsk.info/wp-content/uploads/2013/06/DSC_0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929066"/>
            <a:ext cx="2643206" cy="138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vkarpinsk.info/wp-content/uploads/2015/05/2015-05-13_09-39-42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928670"/>
            <a:ext cx="2214578" cy="135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mw2.google.com/mw-panoramio/photos/medium/6682634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571612"/>
            <a:ext cx="2571768" cy="130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14348" y="25003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Торговый центр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42886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им.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 Попова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300037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Машиностроительный</a:t>
            </a:r>
          </a:p>
          <a:p>
            <a:pPr algn="ctr"/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техникум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550070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Кафе семейного отдыха «Престиж»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485776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Центральный проспект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785794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Пролетарская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Новая папка\Мы патриоты\фото улицы города\DSC008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300039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Новая папка\Мы патриоты\фото улицы города\DSC008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302184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photos.wikimapia.org/p/ot2/00/00/05/03/96_bi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500174"/>
            <a:ext cx="292895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86380" y="38576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 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Зоомир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64331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Магазин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«Рыбалка, охота, туризм»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овая папка\Мы патриот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content.foto.mail.ru/mail/basja_cat94/_blogs/i-14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643338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78579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Улица Николая Рачева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D:\Новая папка\79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0174"/>
            <a:ext cx="3714776" cy="442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156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2016-01-14T05:45:48Z</dcterms:created>
  <dcterms:modified xsi:type="dcterms:W3CDTF">2016-01-15T16:36:42Z</dcterms:modified>
</cp:coreProperties>
</file>